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d = 00  f = 10  s = 01  a = 11  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dfsdfsadfsa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0010010010011100100111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d = 00  f = 10  s = 01  a = 11  
0010010010011100100111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dfsdfsadfsa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001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000" smtClean="0"/>
              <a:t>a = 2	f = 3	s = 3	d = 3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3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3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3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3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3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3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3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d
3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5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f
3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a
2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5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3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85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31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a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6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667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37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d
3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4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5930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676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3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11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6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d
3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s
3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5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f
3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a
2</a:t>
            </a:r>
            <a:endParaRPr lang="en-US" sz="25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zhangs</cp:lastModifiedBy>
  <cp:revision>5</cp:revision>
  <dcterms:created xsi:type="dcterms:W3CDTF">2006-08-16T00:00:00Z</dcterms:created>
  <dcterms:modified xsi:type="dcterms:W3CDTF">2010-10-02T01:13:04Z</dcterms:modified>
</cp:coreProperties>
</file>